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5"/>
  </p:notesMasterIdLst>
  <p:sldIdLst>
    <p:sldId id="367" r:id="rId2"/>
    <p:sldId id="365" r:id="rId3"/>
    <p:sldId id="357" r:id="rId4"/>
    <p:sldId id="359" r:id="rId5"/>
    <p:sldId id="360" r:id="rId6"/>
    <p:sldId id="311" r:id="rId7"/>
    <p:sldId id="345" r:id="rId8"/>
    <p:sldId id="341" r:id="rId9"/>
    <p:sldId id="366" r:id="rId10"/>
    <p:sldId id="318" r:id="rId11"/>
    <p:sldId id="362" r:id="rId12"/>
    <p:sldId id="361" r:id="rId13"/>
    <p:sldId id="34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52D79"/>
    <a:srgbClr val="1B0371"/>
    <a:srgbClr val="000000"/>
    <a:srgbClr val="C02828"/>
    <a:srgbClr val="6F48DC"/>
    <a:srgbClr val="1C5BE8"/>
    <a:srgbClr val="5D3696"/>
    <a:srgbClr val="D636CB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764" autoAdjust="0"/>
  </p:normalViewPr>
  <p:slideViewPr>
    <p:cSldViewPr>
      <p:cViewPr varScale="1">
        <p:scale>
          <a:sx n="81" d="100"/>
          <a:sy n="81" d="100"/>
        </p:scale>
        <p:origin x="10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14E59-8499-4604-AE35-CC0842BB0C5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06645-4DD9-4C49-B20A-67B72220A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2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2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4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1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2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0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8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2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2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5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3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700"/>
                    </a14:imgEffect>
                    <a14:imgEffect>
                      <a14:saturation sat="400000"/>
                    </a14:imgEffect>
                    <a14:imgEffect>
                      <a14:brightnessContrast bright="-1000" contrast="-36000"/>
                    </a14:imgEffect>
                  </a14:imgLayer>
                </a14:imgProps>
              </a:ext>
            </a:extLst>
          </a:blip>
          <a:srcRect/>
          <a:stretch>
            <a:fillRect l="-17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2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600" b="1" kern="0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Детское объединение «Ритмика и танец»</a:t>
            </a:r>
            <a:br>
              <a:rPr lang="ru-RU" sz="3600" b="1" kern="0" spc="50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kern="0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Отзывы родителей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3842" y="1196752"/>
            <a:ext cx="8229600" cy="5517232"/>
          </a:xfrm>
          <a:solidFill>
            <a:schemeClr val="bg1">
              <a:alpha val="53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дополнительного образования сумела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такую комфортную атмосферу для детей, такой эмоциональный настрой, что дети с удовольствием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в детском объединении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участвуют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концертных выступлениях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«Здесь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профессиональность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разноплановость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танцев, дружный коллектив, отсутствие нездоровой конкуренции между детьми. Очень устраивает и то, что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Валерьевна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первоочерёдность школы, не настаивая на том, что выступления коллектива непререкаемо должны быть главными в жизни ребёнка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коллектив  встретил мою дочь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такой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теплотой, улыбками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первых занятий я поняла, что никогда не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подведу чудесного хореографа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 с большим удовольствием спешат на репетиции после школы, не смотря на то, что порой это бывает уже </a:t>
            </a:r>
            <a:r>
              <a:rPr lang="ru-RU" sz="20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вечернее 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797152"/>
            <a:ext cx="4186808" cy="158417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День защиты детей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810065"/>
            <a:ext cx="4104456" cy="3908790"/>
          </a:xfrm>
        </p:spPr>
      </p:pic>
      <p:pic>
        <p:nvPicPr>
          <p:cNvPr id="5122" name="Picture 2" descr="C:\Users\1\Desktop\xpVWgkfLBMo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40" y="332657"/>
            <a:ext cx="4908924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0"/>
            <a:ext cx="3509562" cy="2996952"/>
          </a:xfrm>
        </p:spPr>
        <p:txBody>
          <a:bodyPr tIns="40636">
            <a:noAutofit/>
          </a:bodyPr>
          <a:lstStyle/>
          <a:p>
            <a:pPr algn="ctr"/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9 мая</a:t>
            </a:r>
            <a:b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День победы</a:t>
            </a:r>
            <a:endParaRPr lang="ru-RU" b="0" dirty="0">
              <a:solidFill>
                <a:schemeClr val="tx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9218" name="Picture 2" descr="C:\Users\1\Pictures\image (2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60648"/>
            <a:ext cx="5297689" cy="29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1\Desktop\Катя фото\Пилот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71" y="3528403"/>
            <a:ext cx="4719364" cy="296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Pictures\1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7" y="3240601"/>
            <a:ext cx="2572433" cy="35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8505" y="581429"/>
            <a:ext cx="5446097" cy="327291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492" y="2372295"/>
            <a:ext cx="6048287" cy="4485705"/>
          </a:xfrm>
          <a:prstGeom prst="rect">
            <a:avLst/>
          </a:prstGeom>
          <a:noFill/>
        </p:spPr>
      </p:pic>
      <p:pic>
        <p:nvPicPr>
          <p:cNvPr id="7170" name="Picture 2" descr="C:\Users\1\Pictures\20161112_11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2" y="188641"/>
            <a:ext cx="5870774" cy="33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99" y="142487"/>
            <a:ext cx="2286374" cy="3184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2100406" cy="29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8653"/>
            <a:ext cx="2379357" cy="33606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67152"/>
            <a:ext cx="2766681" cy="383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093"/>
            <a:ext cx="2000263" cy="2588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9" y="1124744"/>
            <a:ext cx="2781954" cy="3859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43" y="2420888"/>
            <a:ext cx="2615741" cy="3614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0012"/>
            <a:ext cx="2374625" cy="33579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07110" y="59093"/>
            <a:ext cx="3530199" cy="120966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1B0371"/>
                </a:solidFill>
                <a:latin typeface="Monotype Corsiva" panose="03010101010201010101" pitchFamily="66" charset="0"/>
                <a:cs typeface="MV Boli" panose="02000500030200090000" pitchFamily="2" charset="0"/>
              </a:rPr>
              <a:t>Достижения детей </a:t>
            </a:r>
            <a:endParaRPr lang="ru-RU" dirty="0">
              <a:solidFill>
                <a:srgbClr val="1B0371"/>
              </a:solidFill>
              <a:latin typeface="Monotype Corsiva" panose="03010101010201010101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4155515" y="183891"/>
            <a:ext cx="4787047" cy="117570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Земерова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Arial" charset="0"/>
              </a:rPr>
              <a:t>Елена Валерьевна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cs typeface="Arial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139951" y="1533167"/>
            <a:ext cx="4802611" cy="5078313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квалификационная категория.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Свердловское областное училище искусств и Культуры, 2000г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ЧОУ ДПО «Институт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и профессиональной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переподготовки»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дополнительного образования для детей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взрослых»,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Социально-культурная деятельность и народное художественное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организатор , преподаватель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лет.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683568" y="5244948"/>
            <a:ext cx="7776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83891"/>
            <a:ext cx="3888433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2184" y="274638"/>
            <a:ext cx="3098420" cy="25062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Учебный модуль «Музыкально игровое творчество»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Садик Видео и Дипломы\ДИПЛОМ Земерова 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943297"/>
            <a:ext cx="2736304" cy="38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Pictures\День защита дет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331168"/>
            <a:ext cx="5801313" cy="290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Pictures\IMG_20190601_175025_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64" y="2897560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48" y="165220"/>
            <a:ext cx="4848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Участие в областном фестивале «Звонкая капель» 2017 году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C:\Users\1\Desktop\Катя фото\im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" y="1553841"/>
            <a:ext cx="5419417" cy="368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173" y="-1"/>
            <a:ext cx="2814075" cy="39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Pictures\P80420-182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47882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Земерова Отчёт\imag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6254"/>
            <a:ext cx="46085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G:\Земеровой\Диплом 2 степени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0683"/>
            <a:ext cx="2757683" cy="36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Земеровой\8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1825"/>
            <a:ext cx="2199329" cy="32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esktop\Танцы видео\танцы\imageVU0WBB3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90138"/>
            <a:ext cx="5090969" cy="27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24336" cy="288032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Ёлка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отличников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2019 год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1\Desktop\IMG-20191227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5328592" cy="416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Pictures\IMG-20190515-WA0034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077072"/>
            <a:ext cx="451970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0"/>
            <a:ext cx="4032448" cy="335699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ourier New" panose="02070309020205020404" pitchFamily="49" charset="0"/>
              </a:rPr>
              <a:t>День России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ourier New" panose="02070309020205020404" pitchFamily="49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ourier New" panose="02070309020205020404" pitchFamily="49" charset="0"/>
              </a:rPr>
              <a:t>2019 год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552386"/>
            <a:ext cx="3672408" cy="1903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098" name="Picture 2" descr="C:\Users\1\Pictures\IMG-20190515-WA0049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25" y="3068961"/>
            <a:ext cx="4786581" cy="34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Росс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63769" cy="42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026" y="2348880"/>
            <a:ext cx="4029302" cy="44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Pictures\Геля, Катя.Со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5861640" cy="38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4221088"/>
            <a:ext cx="31683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Новый год                                           2019 </a:t>
            </a:r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год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3095356" cy="36724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Масленица 2020 год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3" descr="C:\Users\1\Desktop\P00229-133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095"/>
            <a:ext cx="5135178" cy="68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4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</TotalTime>
  <Words>208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Mistral</vt:lpstr>
      <vt:lpstr>Monotype Corsiva</vt:lpstr>
      <vt:lpstr>MV Boli</vt:lpstr>
      <vt:lpstr>Segoe Script</vt:lpstr>
      <vt:lpstr>Times New Roman</vt:lpstr>
      <vt:lpstr>Тема Office</vt:lpstr>
      <vt:lpstr>Детское объединение «Ритмика и танец» Отзывы родителей</vt:lpstr>
      <vt:lpstr>Презентация PowerPoint</vt:lpstr>
      <vt:lpstr>Учебный модуль «Музыкально игровое творчество»</vt:lpstr>
      <vt:lpstr>Презентация PowerPoint</vt:lpstr>
      <vt:lpstr>Презентация PowerPoint</vt:lpstr>
      <vt:lpstr>Ёлка  отличников 2019 год</vt:lpstr>
      <vt:lpstr>День России 2019 год</vt:lpstr>
      <vt:lpstr> </vt:lpstr>
      <vt:lpstr>Презентация PowerPoint</vt:lpstr>
      <vt:lpstr>День защиты детей</vt:lpstr>
      <vt:lpstr>9 мая День победы</vt:lpstr>
      <vt:lpstr>Презентация PowerPoint</vt:lpstr>
      <vt:lpstr>Достижения детей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АЦДОД</cp:lastModifiedBy>
  <cp:revision>195</cp:revision>
  <dcterms:modified xsi:type="dcterms:W3CDTF">2020-06-22T05:04:45Z</dcterms:modified>
</cp:coreProperties>
</file>