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0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F9CCC-C895-4DDB-8219-75876177B1BE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0509B-BE8D-4CB4-BEF4-827D45231A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7335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F9CCC-C895-4DDB-8219-75876177B1BE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0509B-BE8D-4CB4-BEF4-827D45231A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7023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F9CCC-C895-4DDB-8219-75876177B1BE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0509B-BE8D-4CB4-BEF4-827D45231A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0340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F9CCC-C895-4DDB-8219-75876177B1BE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0509B-BE8D-4CB4-BEF4-827D45231A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825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F9CCC-C895-4DDB-8219-75876177B1BE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0509B-BE8D-4CB4-BEF4-827D45231A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3278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F9CCC-C895-4DDB-8219-75876177B1BE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0509B-BE8D-4CB4-BEF4-827D45231A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931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F9CCC-C895-4DDB-8219-75876177B1BE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0509B-BE8D-4CB4-BEF4-827D45231A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068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F9CCC-C895-4DDB-8219-75876177B1BE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0509B-BE8D-4CB4-BEF4-827D45231A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8839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F9CCC-C895-4DDB-8219-75876177B1BE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0509B-BE8D-4CB4-BEF4-827D45231A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5934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F9CCC-C895-4DDB-8219-75876177B1BE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0509B-BE8D-4CB4-BEF4-827D45231A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2032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F9CCC-C895-4DDB-8219-75876177B1BE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0509B-BE8D-4CB4-BEF4-827D45231A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7672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BF9CCC-C895-4DDB-8219-75876177B1BE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30509B-BE8D-4CB4-BEF4-827D45231A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5140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294359-C9DF-4625-8577-F648C2614E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2254840-0DCF-48D9-93D6-1F9B795FFE3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92131E0-9EEB-4FC9-8952-7B8A900DF8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012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294359-C9DF-4625-8577-F648C2614E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2254840-0DCF-48D9-93D6-1F9B795FFE3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FAB9A57C-4950-4071-97F5-BE0FC307AB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06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294359-C9DF-4625-8577-F648C2614E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2254840-0DCF-48D9-93D6-1F9B795FFE3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93611957-A13B-4FC2-80D1-894C4A02CA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929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294359-C9DF-4625-8577-F648C2614E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2254840-0DCF-48D9-93D6-1F9B795FFE3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FACBD239-BCDA-4FC1-B29B-8273D9314A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090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294359-C9DF-4625-8577-F648C2614E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2254840-0DCF-48D9-93D6-1F9B795FFE3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117E06BA-4C85-4C47-912C-750C56E95F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203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294359-C9DF-4625-8577-F648C2614E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2254840-0DCF-48D9-93D6-1F9B795FFE3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747D5D80-12ED-4F32-8F08-934F589754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216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294359-C9DF-4625-8577-F648C2614E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2254840-0DCF-48D9-93D6-1F9B795FFE3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3B6166CB-FA0F-461C-A95E-3F2DF65467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978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294359-C9DF-4625-8577-F648C2614E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2254840-0DCF-48D9-93D6-1F9B795FFE3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5C3BB3BA-232F-4744-950B-9A72C046A7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937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284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294359-C9DF-4625-8577-F648C2614E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2254840-0DCF-48D9-93D6-1F9B795FFE3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1E45EACF-1DA7-4EF4-80D9-9C9F9D9E5E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505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294359-C9DF-4625-8577-F648C2614E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2254840-0DCF-48D9-93D6-1F9B795FFE3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8CE0F094-070E-4DC5-A1CE-A0462B1314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539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294359-C9DF-4625-8577-F648C2614E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2254840-0DCF-48D9-93D6-1F9B795FFE3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D738178C-69A2-4B64-BDDE-8394B9BAC8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098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294359-C9DF-4625-8577-F648C2614E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2254840-0DCF-48D9-93D6-1F9B795FFE3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8FC54F0-1FE0-4F25-A1C5-BC8F8A83F6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207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294359-C9DF-4625-8577-F648C2614E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2254840-0DCF-48D9-93D6-1F9B795FFE3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49E044E-6ED2-41A7-BDB8-87ADB7840A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067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294359-C9DF-4625-8577-F648C2614E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2254840-0DCF-48D9-93D6-1F9B795FFE3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5F2B05B-1D57-4A6D-8776-71E620F39F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734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294359-C9DF-4625-8577-F648C2614E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2254840-0DCF-48D9-93D6-1F9B795FFE3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D724924-8B58-44C8-9D59-E4997D95A7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148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294359-C9DF-4625-8577-F648C2614E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2254840-0DCF-48D9-93D6-1F9B795FFE3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F752853-2BC1-4170-AAC7-16790BF203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678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294359-C9DF-4625-8577-F648C2614E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2254840-0DCF-48D9-93D6-1F9B795FFE3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2093C91-96B9-4C34-82E3-5942EDA933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029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294359-C9DF-4625-8577-F648C2614E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2254840-0DCF-48D9-93D6-1F9B795FFE3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66F6A6E8-01C1-4B31-951B-A5B7EE9412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099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294359-C9DF-4625-8577-F648C2614E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2254840-0DCF-48D9-93D6-1F9B795FFE3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92A8782C-C279-40F4-9FD9-64384BE98A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709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</TotalTime>
  <Words>0</Words>
  <Application>Microsoft Office PowerPoint</Application>
  <PresentationFormat>Экран (4:3)</PresentationFormat>
  <Paragraphs>0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5</cp:revision>
  <dcterms:created xsi:type="dcterms:W3CDTF">2020-05-27T12:14:56Z</dcterms:created>
  <dcterms:modified xsi:type="dcterms:W3CDTF">2020-05-27T12:41:21Z</dcterms:modified>
</cp:coreProperties>
</file>