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3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02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34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82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27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93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06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83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93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03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67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F9CCC-C895-4DDB-8219-75876177B1BE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0509B-BE8D-4CB4-BEF4-827D45231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140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2131E0-9EEB-4FC9-8952-7B8A900DF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1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AB9A57C-4950-4071-97F5-BE0FC307A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3611957-A13B-4FC2-80D1-894C4A02C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92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ACBD239-BCDA-4FC1-B29B-8273D9314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09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17E06BA-4C85-4C47-912C-750C56E95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20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47D5D80-12ED-4F32-8F08-934F58975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1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B6166CB-FA0F-461C-A95E-3F2DF6546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7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C3BB3BA-232F-4744-950B-9A72C046A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3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8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E45EACF-1DA7-4EF4-80D9-9C9F9D9E5E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0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CE0F094-070E-4DC5-A1CE-A0462B131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3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D738178C-69A2-4B64-BDDE-8394B9BAC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9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FC54F0-1FE0-4F25-A1C5-BC8F8A83F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0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9E044E-6ED2-41A7-BDB8-87ADB7840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5F2B05B-1D57-4A6D-8776-71E620F39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73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D724924-8B58-44C8-9D59-E4997D95A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4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F752853-2BC1-4170-AAC7-16790BF20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6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2093C91-96B9-4C34-82E3-5942EDA93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02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6F6A6E8-01C1-4B31-951B-A5B7EE941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09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94359-C9DF-4625-8577-F648C2614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254840-0DCF-48D9-93D6-1F9B795FF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2A8782C-C279-40F4-9FD9-64384BE98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70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0</Words>
  <Application>Microsoft Office PowerPoint</Application>
  <PresentationFormat>Экран (4:3)</PresentationFormat>
  <Paragraphs>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2020-05-27T12:14:56Z</dcterms:created>
  <dcterms:modified xsi:type="dcterms:W3CDTF">2020-05-27T12:41:21Z</dcterms:modified>
</cp:coreProperties>
</file>